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73" r:id="rId4"/>
    <p:sldId id="257" r:id="rId5"/>
    <p:sldId id="265" r:id="rId6"/>
    <p:sldId id="276" r:id="rId7"/>
    <p:sldId id="288" r:id="rId8"/>
    <p:sldId id="289" r:id="rId9"/>
    <p:sldId id="259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9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3891" autoAdjust="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15C79-6784-49DE-9589-6B4B4B17695C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7BE76-7F6E-483F-9061-D52163445E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1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7BE76-7F6E-483F-9061-D52163445E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18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7BE76-7F6E-483F-9061-D52163445E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7BE76-7F6E-483F-9061-D52163445E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409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7BE76-7F6E-483F-9061-D52163445E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445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7BE76-7F6E-483F-9061-D52163445E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9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03490-A1AB-47DF-8BCC-C570929A1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0690AB-911C-46C3-A794-77EFB6831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A5D75C-E4E1-48B3-A840-D3AF8540F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50BEB7-B040-4816-9021-3A7D1C20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338DBE-30E0-4371-A8F6-51714D8BB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567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876B5-83E7-477E-9093-679DD1D4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6C59A6-A53D-4401-B77E-9846650FF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A13342-B49B-4572-B7EF-0645BE4B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87AFAB-8C1D-40CF-8BC7-123B0A4A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78363-05E3-4E07-84BF-1DD947B7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99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22B0EC-EBFA-4159-8903-2F42AA7DDB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E5D639-7990-4BD4-AE0E-FEE58DD20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81351C-D19A-4A13-8085-8D729B3C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B9DE8D-9F0B-4D96-A77D-0B50AD02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A89972-D60B-48F8-8A84-0D8A74E7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87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41625A-3B53-4A8B-8584-7542B26B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E066C-11FC-4AA4-A010-1C20D8F0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12EE9-B106-4415-B434-1FF37992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9259A5-3601-4368-B79A-F25A21AF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3F02DF-83E0-4BBE-A289-4E556195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669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0FC45-57B5-40DE-9BBB-A0F4C2DD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45A46B-B1EC-4FFF-BFA5-5A5999B52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65688A-79C0-4AA4-810E-7C3270A48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E68E2-5C7C-4DF8-AAB6-B1073B7A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5FFB60-6900-4608-8360-EF6DD13E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669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5F595-8A3F-4FBE-AA3D-FABD8F91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82ED94-D068-4679-B6E9-CB3FB1B1D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9B8B3E-0761-49CE-BC70-453DABBF1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CC615E-1128-4892-9027-8C8E178C0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F78FD8-C194-49E4-974A-438C1F70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A72F8-C281-4218-828A-70CCC992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0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CC5EF-80FC-4334-8A1C-36451693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9506F3-DA46-42EF-ADCC-BDD231DCF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ADCEE9-DD8A-46D7-B966-592C89096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265D24-E6AE-4256-A3BE-28E412FE1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235126-253E-4FF3-8AC0-09E2C4DCF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AD1538-117C-4C7B-97FD-55AAFE16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4D4A6A-F340-45FD-A48D-ECE8CEBF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32F72C-0B48-4859-B269-5D942D62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84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AC185-2201-4AB5-BDA6-9E8C0672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5374E7-63CC-4F31-B8F9-6A05EE728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35D930-5A6A-4FAF-83DC-463BD92FB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28775B-D2E6-4ABC-8009-FB866F04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891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0F56C5-1592-45BC-A842-7F0B5A57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A2B02E-4D3F-44F4-A319-6541B5ED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23063-2087-418A-8071-39D112AD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84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CD23A-024B-4C2E-A6F5-F5B5DE5C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A2667E-9C05-412B-BA7B-F902E1285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F8FF85-6231-4A0A-BC25-85304A76D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660837-74B3-4F0E-AF26-0BA0DDC7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1986DB-94D4-40C6-B940-6C1872DDB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31FC80-59E5-4CD3-8B8C-58FC5C3C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84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B1FC8-3D68-4C5F-9E30-AB6A7918D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CF23E0E-F497-407F-B6D5-FAD19A1D8C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77FF88-6CFD-4665-97F6-54B358378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37788B-CC75-4D52-8917-D89CDEEB9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A5E973-C379-4863-9389-BAED4757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6549FE-002C-4C5F-AE3E-58C46F74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22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3FD034-DB04-4469-A05B-48368185D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278753-7137-4A42-AD5D-FEF10A93F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26FBAD-AD57-4FD1-990F-57768DEE6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8F42-A898-47F4-B419-E78BE0C53441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39C68-CBFF-4094-AA48-2E2BB68C4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BF386-8A83-4C3F-8AD3-77EC43698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B3D46-2FC9-443A-BF4E-1EB8FA573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F17EA64-A91D-43C4-A034-93070DC251BC}"/>
              </a:ext>
            </a:extLst>
          </p:cNvPr>
          <p:cNvSpPr txBox="1"/>
          <p:nvPr/>
        </p:nvSpPr>
        <p:spPr>
          <a:xfrm>
            <a:off x="1750662" y="2321004"/>
            <a:ext cx="86906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李宁年终</a:t>
            </a:r>
            <a:r>
              <a:rPr lang="en-US" altLang="zh-CN" sz="6600" dirty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H5 mockup</a:t>
            </a:r>
            <a:endParaRPr lang="zh-CN" altLang="en-US" sz="6600" dirty="0">
              <a:solidFill>
                <a:schemeClr val="bg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835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4146AD4-DE84-49D1-81DB-B3DF71D8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680" y="923298"/>
            <a:ext cx="2914132" cy="58282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187B24-48F4-4540-B5DE-73F68E25B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1" y="923297"/>
            <a:ext cx="2914132" cy="5828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BBAA28-89D4-40C1-8EF6-46901E321C64}"/>
              </a:ext>
            </a:extLst>
          </p:cNvPr>
          <p:cNvSpPr txBox="1"/>
          <p:nvPr/>
        </p:nvSpPr>
        <p:spPr>
          <a:xfrm>
            <a:off x="348784" y="523187"/>
            <a:ext cx="324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立</a:t>
            </a:r>
            <a:r>
              <a:rPr lang="en-US" altLang="zh-CN" dirty="0"/>
              <a:t>flag</a:t>
            </a:r>
            <a:r>
              <a:rPr lang="zh-CN" altLang="en-US" dirty="0"/>
              <a:t>页面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C376B6-E1D5-44D4-8C15-938C9EBBB3FB}"/>
              </a:ext>
            </a:extLst>
          </p:cNvPr>
          <p:cNvSpPr txBox="1"/>
          <p:nvPr/>
        </p:nvSpPr>
        <p:spPr>
          <a:xfrm>
            <a:off x="3940692" y="4824939"/>
            <a:ext cx="5008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点击，出现新一波</a:t>
            </a:r>
            <a:r>
              <a:rPr lang="en-US" altLang="zh-CN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flag</a:t>
            </a:r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选项</a:t>
            </a:r>
            <a:endParaRPr lang="en-US" altLang="zh-CN" sz="1400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05B602-F04D-4BE8-BB48-821D821F6642}"/>
              </a:ext>
            </a:extLst>
          </p:cNvPr>
          <p:cNvSpPr txBox="1"/>
          <p:nvPr/>
        </p:nvSpPr>
        <p:spPr>
          <a:xfrm>
            <a:off x="3905917" y="3673513"/>
            <a:ext cx="2235200" cy="709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固定</a:t>
            </a:r>
            <a:r>
              <a:rPr lang="en-US" altLang="zh-CN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flag</a:t>
            </a:r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选择，点击可勾选</a:t>
            </a:r>
            <a:endParaRPr lang="en-US" altLang="zh-CN" sz="1400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BB6BD79-AE45-429E-978A-8B0631EED87E}"/>
              </a:ext>
            </a:extLst>
          </p:cNvPr>
          <p:cNvCxnSpPr>
            <a:cxnSpLocks/>
          </p:cNvCxnSpPr>
          <p:nvPr/>
        </p:nvCxnSpPr>
        <p:spPr>
          <a:xfrm>
            <a:off x="2287853" y="4923783"/>
            <a:ext cx="15613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BCA1AB6-4796-4CF8-B492-3B66D5A049F8}"/>
              </a:ext>
            </a:extLst>
          </p:cNvPr>
          <p:cNvSpPr txBox="1"/>
          <p:nvPr/>
        </p:nvSpPr>
        <p:spPr>
          <a:xfrm>
            <a:off x="5126023" y="5240208"/>
            <a:ext cx="2055552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点击手写自己的</a:t>
            </a:r>
            <a:r>
              <a:rPr lang="en-US" altLang="zh-CN" dirty="0"/>
              <a:t>flag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DB88AD3-0BB0-43D6-A357-9870333AD7F1}"/>
              </a:ext>
            </a:extLst>
          </p:cNvPr>
          <p:cNvCxnSpPr/>
          <p:nvPr/>
        </p:nvCxnSpPr>
        <p:spPr>
          <a:xfrm>
            <a:off x="2823092" y="5425605"/>
            <a:ext cx="2235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814D075-8373-4787-85FA-591B11C93724}"/>
              </a:ext>
            </a:extLst>
          </p:cNvPr>
          <p:cNvCxnSpPr>
            <a:cxnSpLocks/>
          </p:cNvCxnSpPr>
          <p:nvPr/>
        </p:nvCxnSpPr>
        <p:spPr>
          <a:xfrm flipV="1">
            <a:off x="1451728" y="3040918"/>
            <a:ext cx="2210834" cy="69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E42A45A-39E1-429E-B441-3C0CEAC81E5C}"/>
              </a:ext>
            </a:extLst>
          </p:cNvPr>
          <p:cNvSpPr txBox="1"/>
          <p:nvPr/>
        </p:nvSpPr>
        <p:spPr>
          <a:xfrm>
            <a:off x="3625692" y="2817564"/>
            <a:ext cx="2690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点击可弹出已勾选的</a:t>
            </a:r>
            <a:r>
              <a:rPr lang="en-US" altLang="zh-CN" dirty="0"/>
              <a:t>flag</a:t>
            </a:r>
            <a:r>
              <a:rPr lang="zh-CN" altLang="en-US" dirty="0"/>
              <a:t>列表浮窗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32FAEE5-F965-4BD5-BD36-E83D22717AA1}"/>
              </a:ext>
            </a:extLst>
          </p:cNvPr>
          <p:cNvSpPr txBox="1"/>
          <p:nvPr/>
        </p:nvSpPr>
        <p:spPr>
          <a:xfrm>
            <a:off x="7758205" y="523187"/>
            <a:ext cx="324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en-US" altLang="zh-CN" dirty="0"/>
              <a:t>Flag</a:t>
            </a:r>
            <a:r>
              <a:rPr lang="zh-CN" altLang="en-US" dirty="0"/>
              <a:t>列表浮窗</a:t>
            </a:r>
          </a:p>
        </p:txBody>
      </p:sp>
      <p:sp>
        <p:nvSpPr>
          <p:cNvPr id="47" name="箭头: 右 46">
            <a:extLst>
              <a:ext uri="{FF2B5EF4-FFF2-40B4-BE49-F238E27FC236}">
                <a16:creationId xmlns:a16="http://schemas.microsoft.com/office/drawing/2014/main" id="{DE7DFB29-31C6-4613-89A2-163BD6486D9A}"/>
              </a:ext>
            </a:extLst>
          </p:cNvPr>
          <p:cNvSpPr/>
          <p:nvPr/>
        </p:nvSpPr>
        <p:spPr>
          <a:xfrm>
            <a:off x="6487602" y="3783368"/>
            <a:ext cx="1062530" cy="49387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979970F-1D6A-4F42-9384-A34DFE518548}"/>
              </a:ext>
            </a:extLst>
          </p:cNvPr>
          <p:cNvSpPr txBox="1"/>
          <p:nvPr/>
        </p:nvSpPr>
        <p:spPr>
          <a:xfrm>
            <a:off x="10864576" y="2643813"/>
            <a:ext cx="1052611" cy="62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点击</a:t>
            </a:r>
            <a:r>
              <a:rPr lang="en-US" altLang="zh-CN" sz="1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【</a:t>
            </a:r>
            <a:r>
              <a:rPr lang="zh-CN" altLang="en-US" sz="1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收起</a:t>
            </a:r>
            <a:r>
              <a:rPr lang="en-US" altLang="zh-CN" sz="1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】</a:t>
            </a:r>
            <a:r>
              <a:rPr lang="zh-CN" altLang="en-US" sz="1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弹窗消失</a:t>
            </a:r>
            <a:endParaRPr lang="en-US" altLang="zh-CN" sz="1200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2FF313C-90AF-4FC2-AEC9-D683B73DF53E}"/>
              </a:ext>
            </a:extLst>
          </p:cNvPr>
          <p:cNvCxnSpPr>
            <a:cxnSpLocks/>
          </p:cNvCxnSpPr>
          <p:nvPr/>
        </p:nvCxnSpPr>
        <p:spPr>
          <a:xfrm>
            <a:off x="8533174" y="3047895"/>
            <a:ext cx="227937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CCC6363D-D50A-4E18-88A9-5E26314C8AE9}"/>
              </a:ext>
            </a:extLst>
          </p:cNvPr>
          <p:cNvCxnSpPr>
            <a:cxnSpLocks/>
          </p:cNvCxnSpPr>
          <p:nvPr/>
        </p:nvCxnSpPr>
        <p:spPr>
          <a:xfrm>
            <a:off x="10548141" y="4104280"/>
            <a:ext cx="63287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63ED1053-AACD-4A32-9D10-D3ACA6E16E59}"/>
              </a:ext>
            </a:extLst>
          </p:cNvPr>
          <p:cNvSpPr txBox="1"/>
          <p:nvPr/>
        </p:nvSpPr>
        <p:spPr>
          <a:xfrm>
            <a:off x="11139389" y="3701305"/>
            <a:ext cx="1052611" cy="898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点击</a:t>
            </a:r>
            <a:r>
              <a:rPr lang="en-US" altLang="zh-CN" sz="1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【×】</a:t>
            </a:r>
            <a:r>
              <a:rPr lang="zh-CN" altLang="en-US" sz="1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，删掉立下的</a:t>
            </a:r>
            <a:r>
              <a:rPr lang="en-US" altLang="zh-CN" sz="1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flag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C1D9A3D-25F5-43C0-B8E6-7A86BA30B45B}"/>
              </a:ext>
            </a:extLst>
          </p:cNvPr>
          <p:cNvCxnSpPr>
            <a:cxnSpLocks/>
          </p:cNvCxnSpPr>
          <p:nvPr/>
        </p:nvCxnSpPr>
        <p:spPr>
          <a:xfrm>
            <a:off x="3068510" y="3987117"/>
            <a:ext cx="7806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979970F-1D6A-4F42-9384-A34DFE518548}"/>
              </a:ext>
            </a:extLst>
          </p:cNvPr>
          <p:cNvSpPr txBox="1"/>
          <p:nvPr/>
        </p:nvSpPr>
        <p:spPr>
          <a:xfrm>
            <a:off x="11001026" y="5009874"/>
            <a:ext cx="1052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TTTGB Medium" panose="020C06030202040F0204" pitchFamily="34" charset="-122"/>
                <a:ea typeface="TTTGB Medium" panose="020C06030202040F0204" pitchFamily="34" charset="-122"/>
              </a:rPr>
              <a:t>拖动</a:t>
            </a:r>
            <a:r>
              <a:rPr lang="en-US" altLang="zh-CN" sz="1200" dirty="0" smtClean="0">
                <a:latin typeface="TTTGB Medium" panose="020C06030202040F0204" pitchFamily="34" charset="-122"/>
                <a:ea typeface="TTTGB Medium" panose="020C06030202040F0204" pitchFamily="34" charset="-122"/>
              </a:rPr>
              <a:t>flag</a:t>
            </a:r>
            <a:r>
              <a:rPr lang="zh-CN" altLang="en-US" sz="1200" dirty="0" smtClean="0">
                <a:latin typeface="TTTGB Medium" panose="020C06030202040F0204" pitchFamily="34" charset="-122"/>
                <a:ea typeface="TTTGB Medium" panose="020C06030202040F0204" pitchFamily="34" charset="-122"/>
              </a:rPr>
              <a:t>可以变换位置</a:t>
            </a:r>
            <a:endParaRPr lang="en-US" altLang="zh-CN" sz="1200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169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264AF539-71AA-4C97-B6EB-48A512C91D3B}"/>
              </a:ext>
            </a:extLst>
          </p:cNvPr>
          <p:cNvSpPr txBox="1"/>
          <p:nvPr/>
        </p:nvSpPr>
        <p:spPr>
          <a:xfrm>
            <a:off x="2479251" y="357748"/>
            <a:ext cx="747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Flag</a:t>
            </a:r>
            <a:r>
              <a:rPr lang="zh-CN" altLang="en-US" sz="3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选项</a:t>
            </a:r>
            <a:r>
              <a:rPr lang="en-US" altLang="zh-CN" sz="3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——</a:t>
            </a:r>
            <a:r>
              <a:rPr lang="zh-CN" altLang="en-US" sz="3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非最终版，稍晚提供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672F7BC-3F23-4FFD-A342-DDE4E4CF79D5}"/>
              </a:ext>
            </a:extLst>
          </p:cNvPr>
          <p:cNvSpPr/>
          <p:nvPr/>
        </p:nvSpPr>
        <p:spPr>
          <a:xfrm>
            <a:off x="59701" y="1366885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跑人生第一个半马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3E5906-6FF8-400A-A317-19254083C21E}"/>
              </a:ext>
            </a:extLst>
          </p:cNvPr>
          <p:cNvSpPr/>
          <p:nvPr/>
        </p:nvSpPr>
        <p:spPr>
          <a:xfrm>
            <a:off x="3104559" y="1366885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走出国门，挑战外国马拉松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B355F0-B1EC-4C61-B920-B0D60E95E61F}"/>
              </a:ext>
            </a:extLst>
          </p:cNvPr>
          <p:cNvSpPr/>
          <p:nvPr/>
        </p:nvSpPr>
        <p:spPr>
          <a:xfrm>
            <a:off x="6149417" y="1366885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获得世界马拉松大满贯六星奖牌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7F5A6D4-1E5A-4A9D-BBC4-7CB9AADDA9FF}"/>
              </a:ext>
            </a:extLst>
          </p:cNvPr>
          <p:cNvSpPr/>
          <p:nvPr/>
        </p:nvSpPr>
        <p:spPr>
          <a:xfrm>
            <a:off x="9194275" y="1366885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突破自己的马拉松战绩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DF6E259-207C-4CA1-B1F1-73680C73C97E}"/>
              </a:ext>
            </a:extLst>
          </p:cNvPr>
          <p:cNvSpPr/>
          <p:nvPr/>
        </p:nvSpPr>
        <p:spPr>
          <a:xfrm>
            <a:off x="59701" y="2111602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每天跑五公里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21146C6-E27D-4C11-9850-22D526128D8C}"/>
              </a:ext>
            </a:extLst>
          </p:cNvPr>
          <p:cNvSpPr/>
          <p:nvPr/>
        </p:nvSpPr>
        <p:spPr>
          <a:xfrm>
            <a:off x="3104559" y="2111602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每日步数突破</a:t>
            </a:r>
            <a:r>
              <a:rPr lang="en-US" altLang="zh-CN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1</a:t>
            </a:r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万步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0547175-B477-4F7A-80C7-887228E2589E}"/>
              </a:ext>
            </a:extLst>
          </p:cNvPr>
          <p:cNvSpPr/>
          <p:nvPr/>
        </p:nvSpPr>
        <p:spPr>
          <a:xfrm>
            <a:off x="6149417" y="2111602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跑步月瘦</a:t>
            </a:r>
            <a:r>
              <a:rPr lang="en-US" altLang="zh-CN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10</a:t>
            </a:r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斤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26089FA-3E42-49A2-9666-9618BD871C8B}"/>
              </a:ext>
            </a:extLst>
          </p:cNvPr>
          <p:cNvSpPr/>
          <p:nvPr/>
        </p:nvSpPr>
        <p:spPr>
          <a:xfrm>
            <a:off x="9194275" y="2111602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宇宙不重启，夜跑不能停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4BFFC07-DF01-422A-BFFF-3F99D835E1B6}"/>
              </a:ext>
            </a:extLst>
          </p:cNvPr>
          <p:cNvSpPr/>
          <p:nvPr/>
        </p:nvSpPr>
        <p:spPr>
          <a:xfrm>
            <a:off x="59701" y="2856319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打败赖床症，七点起床早跑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0AC359A-4890-4D77-A9EB-341D136E2ADB}"/>
              </a:ext>
            </a:extLst>
          </p:cNvPr>
          <p:cNvSpPr/>
          <p:nvPr/>
        </p:nvSpPr>
        <p:spPr>
          <a:xfrm>
            <a:off x="3104559" y="2856319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买专业䨻跑鞋，跑得更快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F26DCD-F21E-4F39-861B-94D2E8CD936E}"/>
              </a:ext>
            </a:extLst>
          </p:cNvPr>
          <p:cNvSpPr/>
          <p:nvPr/>
        </p:nvSpPr>
        <p:spPr>
          <a:xfrm>
            <a:off x="6149417" y="2856319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有资格参加波士顿马拉松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9C72657-E00A-48AC-9E61-98D085B64C28}"/>
              </a:ext>
            </a:extLst>
          </p:cNvPr>
          <p:cNvSpPr/>
          <p:nvPr/>
        </p:nvSpPr>
        <p:spPr>
          <a:xfrm>
            <a:off x="9194275" y="2856319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更新更多专业跑步知识，避免受伤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4EF1C88-0B84-4F87-9198-A10012908C2F}"/>
              </a:ext>
            </a:extLst>
          </p:cNvPr>
          <p:cNvSpPr/>
          <p:nvPr/>
        </p:nvSpPr>
        <p:spPr>
          <a:xfrm>
            <a:off x="59701" y="3601036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马拉松跑进</a:t>
            </a:r>
            <a:r>
              <a:rPr lang="en-US" altLang="zh-CN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330</a:t>
            </a:r>
            <a:endParaRPr lang="zh-CN" altLang="en-US" sz="1400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FC33D55-33E0-4DBF-9BC3-83C7E2882901}"/>
              </a:ext>
            </a:extLst>
          </p:cNvPr>
          <p:cNvSpPr/>
          <p:nvPr/>
        </p:nvSpPr>
        <p:spPr>
          <a:xfrm>
            <a:off x="3104559" y="3601036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找到同样爱跑步的另一半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E13B1A7-F694-4D97-BBEB-9104B16CDD82}"/>
              </a:ext>
            </a:extLst>
          </p:cNvPr>
          <p:cNvSpPr/>
          <p:nvPr/>
        </p:nvSpPr>
        <p:spPr>
          <a:xfrm>
            <a:off x="6149417" y="3601035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全家一起参加一次马拉松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37B17D-AE84-4CCE-906D-B8006CEA109C}"/>
              </a:ext>
            </a:extLst>
          </p:cNvPr>
          <p:cNvSpPr/>
          <p:nvPr/>
        </p:nvSpPr>
        <p:spPr>
          <a:xfrm>
            <a:off x="9194275" y="3601034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在越野比赛取得成绩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08FD265-F9A3-437B-8AA3-8D03C368EECA}"/>
              </a:ext>
            </a:extLst>
          </p:cNvPr>
          <p:cNvSpPr/>
          <p:nvPr/>
        </p:nvSpPr>
        <p:spPr>
          <a:xfrm>
            <a:off x="59701" y="4345753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自我突破，开始尝试跑步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3AB1DBC-7F56-44A4-8AF6-5AD9CC7A8B8C}"/>
              </a:ext>
            </a:extLst>
          </p:cNvPr>
          <p:cNvSpPr/>
          <p:nvPr/>
        </p:nvSpPr>
        <p:spPr>
          <a:xfrm>
            <a:off x="3104559" y="4345752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跑步计划坚持全年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228EBC6-F0D3-4A67-A5B3-15DDF4509FAE}"/>
              </a:ext>
            </a:extLst>
          </p:cNvPr>
          <p:cNvSpPr/>
          <p:nvPr/>
        </p:nvSpPr>
        <p:spPr>
          <a:xfrm>
            <a:off x="6149417" y="4345751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全马进</a:t>
            </a:r>
            <a:r>
              <a:rPr lang="en-US" altLang="zh-CN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4</a:t>
            </a:r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小时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62362F3-A2FD-44AD-B0DC-50C422E64D00}"/>
              </a:ext>
            </a:extLst>
          </p:cNvPr>
          <p:cNvSpPr/>
          <p:nvPr/>
        </p:nvSpPr>
        <p:spPr>
          <a:xfrm>
            <a:off x="9194275" y="4345749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每年都参加马拉松，跑到</a:t>
            </a:r>
            <a:r>
              <a:rPr lang="en-US" altLang="zh-CN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80</a:t>
            </a:r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岁！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544A956-6002-4B8D-8018-B0B25743A57D}"/>
              </a:ext>
            </a:extLst>
          </p:cNvPr>
          <p:cNvSpPr/>
          <p:nvPr/>
        </p:nvSpPr>
        <p:spPr>
          <a:xfrm>
            <a:off x="59701" y="5090468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和孩子一起参加跑步比赛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95F12AE-E2A1-4152-91BC-DDDE90AB9DF0}"/>
              </a:ext>
            </a:extLst>
          </p:cNvPr>
          <p:cNvSpPr/>
          <p:nvPr/>
        </p:nvSpPr>
        <p:spPr>
          <a:xfrm>
            <a:off x="3104559" y="5090467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和另一半一起参加马拉松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5ACBBD5-38CA-4D80-9F94-6FF7C6FA644A}"/>
              </a:ext>
            </a:extLst>
          </p:cNvPr>
          <p:cNvSpPr/>
          <p:nvPr/>
        </p:nvSpPr>
        <p:spPr>
          <a:xfrm>
            <a:off x="6149417" y="5090466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成功完成一个铁人三项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61D82B-F4E4-4ACA-8894-8A5508FF3245}"/>
              </a:ext>
            </a:extLst>
          </p:cNvPr>
          <p:cNvSpPr/>
          <p:nvPr/>
        </p:nvSpPr>
        <p:spPr>
          <a:xfrm>
            <a:off x="9194275" y="5090464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重新找回跑步热情，比</a:t>
            </a:r>
            <a:r>
              <a:rPr lang="en-US" altLang="zh-CN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2018</a:t>
            </a:r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年有进步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651CD5F-933A-4B39-AA20-E1CFAE548532}"/>
              </a:ext>
            </a:extLst>
          </p:cNvPr>
          <p:cNvSpPr/>
          <p:nvPr/>
        </p:nvSpPr>
        <p:spPr>
          <a:xfrm>
            <a:off x="59701" y="5835183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拔草李宁全套最新款跑训产品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01C1AD6-5335-4CF3-93BE-E544CE035ADE}"/>
              </a:ext>
            </a:extLst>
          </p:cNvPr>
          <p:cNvSpPr/>
          <p:nvPr/>
        </p:nvSpPr>
        <p:spPr>
          <a:xfrm>
            <a:off x="3104559" y="5835182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参加全国各地的马拉松比赛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863C9AE-6527-401E-9120-DCF3FADCFE27}"/>
              </a:ext>
            </a:extLst>
          </p:cNvPr>
          <p:cNvSpPr/>
          <p:nvPr/>
        </p:nvSpPr>
        <p:spPr>
          <a:xfrm>
            <a:off x="6149417" y="5835181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欧气加持，马拉松次次中签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E57465E-9CC8-466D-84D2-428C4803A59F}"/>
              </a:ext>
            </a:extLst>
          </p:cNvPr>
          <p:cNvSpPr/>
          <p:nvPr/>
        </p:nvSpPr>
        <p:spPr>
          <a:xfrm>
            <a:off x="9194275" y="5835179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每个国家都跑一个马拉松</a:t>
            </a:r>
          </a:p>
        </p:txBody>
      </p:sp>
    </p:spTree>
    <p:extLst>
      <p:ext uri="{BB962C8B-B14F-4D97-AF65-F5344CB8AC3E}">
        <p14:creationId xmlns:p14="http://schemas.microsoft.com/office/powerpoint/2010/main" val="276282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223578-F83B-4EC4-B03A-22E161146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6" y="923297"/>
            <a:ext cx="2905420" cy="58108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BBAA28-89D4-40C1-8EF6-46901E321C64}"/>
              </a:ext>
            </a:extLst>
          </p:cNvPr>
          <p:cNvSpPr txBox="1"/>
          <p:nvPr/>
        </p:nvSpPr>
        <p:spPr>
          <a:xfrm>
            <a:off x="8270994" y="433850"/>
            <a:ext cx="3754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 smtClean="0"/>
              <a:t>等待效果页面</a:t>
            </a:r>
            <a:endParaRPr lang="en-US" altLang="zh-CN" dirty="0" smtClean="0"/>
          </a:p>
          <a:p>
            <a:r>
              <a:rPr lang="zh-CN" altLang="en-US" dirty="0"/>
              <a:t>保留</a:t>
            </a:r>
            <a:r>
              <a:rPr lang="zh-CN" altLang="en-US" dirty="0" smtClean="0"/>
              <a:t>小人和进度条，去掉文案</a:t>
            </a:r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AE37D72-5E05-401B-A1D8-759C7EB143C0}"/>
              </a:ext>
            </a:extLst>
          </p:cNvPr>
          <p:cNvCxnSpPr/>
          <p:nvPr/>
        </p:nvCxnSpPr>
        <p:spPr>
          <a:xfrm>
            <a:off x="2180580" y="5387926"/>
            <a:ext cx="2235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EB5C0A6-B083-4EFE-8DF2-28DBED1787A5}"/>
              </a:ext>
            </a:extLst>
          </p:cNvPr>
          <p:cNvSpPr txBox="1"/>
          <p:nvPr/>
        </p:nvSpPr>
        <p:spPr>
          <a:xfrm>
            <a:off x="4372326" y="5007885"/>
            <a:ext cx="3972560" cy="898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点击</a:t>
            </a:r>
            <a:r>
              <a:rPr lang="en-US" altLang="zh-CN" dirty="0"/>
              <a:t>【</a:t>
            </a:r>
            <a:r>
              <a:rPr lang="zh-CN" altLang="en-US" dirty="0"/>
              <a:t>返回重立</a:t>
            </a:r>
            <a:r>
              <a:rPr lang="en-US" altLang="zh-CN" dirty="0"/>
              <a:t>】Button</a:t>
            </a:r>
            <a:r>
              <a:rPr lang="zh-CN" altLang="en-US" dirty="0"/>
              <a:t>，返回到立</a:t>
            </a:r>
            <a:r>
              <a:rPr lang="en-US" altLang="zh-CN" dirty="0"/>
              <a:t>flag</a:t>
            </a:r>
            <a:r>
              <a:rPr lang="zh-CN" altLang="en-US" dirty="0"/>
              <a:t>页面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点击</a:t>
            </a:r>
            <a:r>
              <a:rPr lang="en-US" altLang="zh-CN" dirty="0"/>
              <a:t>【</a:t>
            </a:r>
            <a:r>
              <a:rPr lang="zh-CN" altLang="en-US" dirty="0"/>
              <a:t>原地生效</a:t>
            </a:r>
            <a:r>
              <a:rPr lang="en-US" altLang="zh-CN" dirty="0"/>
              <a:t>】button</a:t>
            </a:r>
            <a:r>
              <a:rPr lang="zh-CN" altLang="en-US" dirty="0"/>
              <a:t>，动效等待效果，弹出海报生成页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F73602-B4F8-436C-9E67-A150FB917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99" y="1327794"/>
            <a:ext cx="2500923" cy="50018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BBAA28-89D4-40C1-8EF6-46901E321C64}"/>
              </a:ext>
            </a:extLst>
          </p:cNvPr>
          <p:cNvSpPr txBox="1"/>
          <p:nvPr/>
        </p:nvSpPr>
        <p:spPr>
          <a:xfrm>
            <a:off x="772995" y="387683"/>
            <a:ext cx="324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en-US" altLang="zh-CN" dirty="0"/>
              <a:t>Flag</a:t>
            </a:r>
            <a:r>
              <a:rPr lang="zh-CN" altLang="en-US" dirty="0"/>
              <a:t>展示页</a:t>
            </a:r>
          </a:p>
        </p:txBody>
      </p:sp>
    </p:spTree>
    <p:extLst>
      <p:ext uri="{BB962C8B-B14F-4D97-AF65-F5344CB8AC3E}">
        <p14:creationId xmlns:p14="http://schemas.microsoft.com/office/powerpoint/2010/main" val="2969588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7C5EF722-35C2-4745-B6C1-B5795E612651}"/>
              </a:ext>
            </a:extLst>
          </p:cNvPr>
          <p:cNvSpPr/>
          <p:nvPr/>
        </p:nvSpPr>
        <p:spPr>
          <a:xfrm>
            <a:off x="4582013" y="923297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不能变富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269CE07-3C17-4296-9EFF-BF96B3F59DE9}"/>
              </a:ext>
            </a:extLst>
          </p:cNvPr>
          <p:cNvSpPr/>
          <p:nvPr/>
        </p:nvSpPr>
        <p:spPr>
          <a:xfrm>
            <a:off x="4582013" y="1574084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被水逆支配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7D34AC7-A7FC-4BA2-B752-7F262C16DEC1}"/>
              </a:ext>
            </a:extLst>
          </p:cNvPr>
          <p:cNvSpPr/>
          <p:nvPr/>
        </p:nvSpPr>
        <p:spPr>
          <a:xfrm>
            <a:off x="4582013" y="2224871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鼠年不旺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C6B77AB-6E56-4F43-BF55-44A472026563}"/>
              </a:ext>
            </a:extLst>
          </p:cNvPr>
          <p:cNvSpPr/>
          <p:nvPr/>
        </p:nvSpPr>
        <p:spPr>
          <a:xfrm>
            <a:off x="4582013" y="2875658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越来越胖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BEB8F40-FCEF-4933-B1A0-DF2292C7C715}"/>
              </a:ext>
            </a:extLst>
          </p:cNvPr>
          <p:cNvSpPr/>
          <p:nvPr/>
        </p:nvSpPr>
        <p:spPr>
          <a:xfrm>
            <a:off x="4582013" y="3526445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美貌消失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C60FC71-863A-4424-90BE-B56533F54CCD}"/>
              </a:ext>
            </a:extLst>
          </p:cNvPr>
          <p:cNvSpPr/>
          <p:nvPr/>
        </p:nvSpPr>
        <p:spPr>
          <a:xfrm>
            <a:off x="4582013" y="4177232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告别升职加薪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0E5037B-6C71-4CDE-855F-2344B7A5F417}"/>
              </a:ext>
            </a:extLst>
          </p:cNvPr>
          <p:cNvSpPr/>
          <p:nvPr/>
        </p:nvSpPr>
        <p:spPr>
          <a:xfrm>
            <a:off x="4582013" y="4828019"/>
            <a:ext cx="2969444" cy="480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一年</a:t>
            </a:r>
            <a:r>
              <a:rPr lang="en-US" altLang="zh-CN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996</a:t>
            </a:r>
            <a:endParaRPr lang="zh-CN" altLang="en-US" sz="1400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BBAA28-89D4-40C1-8EF6-46901E321C64}"/>
              </a:ext>
            </a:extLst>
          </p:cNvPr>
          <p:cNvSpPr txBox="1"/>
          <p:nvPr/>
        </p:nvSpPr>
        <p:spPr>
          <a:xfrm>
            <a:off x="65984" y="523187"/>
            <a:ext cx="324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海报生成页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1DF8704-A30D-4A57-BE00-9E347D81EDCC}"/>
              </a:ext>
            </a:extLst>
          </p:cNvPr>
          <p:cNvSpPr txBox="1"/>
          <p:nvPr/>
        </p:nvSpPr>
        <p:spPr>
          <a:xfrm>
            <a:off x="3773127" y="5492507"/>
            <a:ext cx="3790957" cy="11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点击</a:t>
            </a:r>
            <a:r>
              <a:rPr lang="en-US" altLang="zh-CN" dirty="0"/>
              <a:t>【</a:t>
            </a:r>
            <a:r>
              <a:rPr lang="zh-CN" altLang="en-US" dirty="0"/>
              <a:t>请人见证</a:t>
            </a:r>
            <a:r>
              <a:rPr lang="en-US" altLang="zh-CN" dirty="0"/>
              <a:t>】Button</a:t>
            </a:r>
            <a:r>
              <a:rPr lang="zh-CN" altLang="en-US" dirty="0"/>
              <a:t>，弹出分享浮层，分享到朋友圈</a:t>
            </a:r>
            <a:r>
              <a:rPr lang="en-US" altLang="zh-CN" dirty="0"/>
              <a:t>/</a:t>
            </a:r>
            <a:r>
              <a:rPr lang="zh-CN" altLang="en-US" dirty="0"/>
              <a:t>朋友</a:t>
            </a:r>
            <a:endParaRPr lang="en-US" altLang="zh-CN" dirty="0"/>
          </a:p>
          <a:p>
            <a:r>
              <a:rPr lang="zh-CN" altLang="en-US" dirty="0"/>
              <a:t>点击</a:t>
            </a:r>
            <a:r>
              <a:rPr lang="en-US" altLang="zh-CN" dirty="0"/>
              <a:t>【get</a:t>
            </a:r>
            <a:r>
              <a:rPr lang="zh-CN" altLang="en-US" dirty="0"/>
              <a:t>装备</a:t>
            </a:r>
            <a:r>
              <a:rPr lang="en-US" altLang="zh-CN" dirty="0"/>
              <a:t>】</a:t>
            </a:r>
            <a:r>
              <a:rPr lang="zh-CN" altLang="en-US" dirty="0"/>
              <a:t>，跳转到李宁商城：</a:t>
            </a:r>
            <a:endParaRPr lang="en-US" altLang="zh-CN" dirty="0"/>
          </a:p>
          <a:p>
            <a:r>
              <a:rPr lang="en-US" altLang="zh-CN" dirty="0"/>
              <a:t>http://www.lining.com/running/index.html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3F4834A-0342-4047-B523-2D8F61E07F07}"/>
              </a:ext>
            </a:extLst>
          </p:cNvPr>
          <p:cNvSpPr txBox="1"/>
          <p:nvPr/>
        </p:nvSpPr>
        <p:spPr>
          <a:xfrm>
            <a:off x="7707201" y="523187"/>
            <a:ext cx="324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分享浮层页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4E0A31-BB39-43CA-9C46-115AA3DBC94E}"/>
              </a:ext>
            </a:extLst>
          </p:cNvPr>
          <p:cNvSpPr txBox="1"/>
          <p:nvPr/>
        </p:nvSpPr>
        <p:spPr>
          <a:xfrm>
            <a:off x="4026816" y="75792"/>
            <a:ext cx="4138367" cy="68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800" dirty="0"/>
              <a:t>惩罚随机产生，非最终版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ED4322-1240-4BA8-855C-504451FB7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4" y="1074655"/>
            <a:ext cx="2724801" cy="5449601"/>
          </a:xfrm>
          <a:prstGeom prst="rect">
            <a:avLst/>
          </a:prstGeom>
        </p:spPr>
      </p:pic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EE3F229-4283-48EB-A0A3-6E1F7BF61EAE}"/>
              </a:ext>
            </a:extLst>
          </p:cNvPr>
          <p:cNvCxnSpPr>
            <a:cxnSpLocks/>
          </p:cNvCxnSpPr>
          <p:nvPr/>
        </p:nvCxnSpPr>
        <p:spPr>
          <a:xfrm>
            <a:off x="2747388" y="5821559"/>
            <a:ext cx="8630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75C15C5-5AEA-4D30-99E0-47C917089BDE}"/>
              </a:ext>
            </a:extLst>
          </p:cNvPr>
          <p:cNvCxnSpPr>
            <a:cxnSpLocks/>
          </p:cNvCxnSpPr>
          <p:nvPr/>
        </p:nvCxnSpPr>
        <p:spPr>
          <a:xfrm>
            <a:off x="2747388" y="2201667"/>
            <a:ext cx="158894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2E9578F-B2FD-4490-8F90-849C5BA3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810" y="1137323"/>
            <a:ext cx="2743602" cy="5487204"/>
          </a:xfrm>
          <a:prstGeom prst="rect">
            <a:avLst/>
          </a:prstGeom>
        </p:spPr>
      </p:pic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B7CE7BD-921D-4B48-9C09-F8B74FDF0DE1}"/>
              </a:ext>
            </a:extLst>
          </p:cNvPr>
          <p:cNvCxnSpPr>
            <a:cxnSpLocks/>
          </p:cNvCxnSpPr>
          <p:nvPr/>
        </p:nvCxnSpPr>
        <p:spPr>
          <a:xfrm>
            <a:off x="10230060" y="5161683"/>
            <a:ext cx="8630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E895861C-D509-4B8B-A3C0-8FDCBDF74FB6}"/>
              </a:ext>
            </a:extLst>
          </p:cNvPr>
          <p:cNvSpPr txBox="1"/>
          <p:nvPr/>
        </p:nvSpPr>
        <p:spPr>
          <a:xfrm>
            <a:off x="11093137" y="4850924"/>
            <a:ext cx="1058015" cy="62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点击</a:t>
            </a:r>
            <a:r>
              <a:rPr lang="en-US" altLang="zh-CN" dirty="0"/>
              <a:t>button</a:t>
            </a:r>
            <a:r>
              <a:rPr lang="zh-CN" altLang="en-US" dirty="0"/>
              <a:t>，浮层消失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487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A2E1BA4F-0B10-4B26-826B-D869ADD8D7E8}"/>
              </a:ext>
            </a:extLst>
          </p:cNvPr>
          <p:cNvSpPr txBox="1"/>
          <p:nvPr/>
        </p:nvSpPr>
        <p:spPr>
          <a:xfrm>
            <a:off x="405352" y="544978"/>
            <a:ext cx="2341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分享语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0A921B-044D-4D94-B96B-B37AA5FF1432}"/>
              </a:ext>
            </a:extLst>
          </p:cNvPr>
          <p:cNvSpPr txBox="1"/>
          <p:nvPr/>
        </p:nvSpPr>
        <p:spPr>
          <a:xfrm>
            <a:off x="889998" y="1641244"/>
            <a:ext cx="4156490" cy="59670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分享给朋友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1F9DA9-13F5-4175-9CFE-417B9B975E69}"/>
              </a:ext>
            </a:extLst>
          </p:cNvPr>
          <p:cNvSpPr txBox="1"/>
          <p:nvPr/>
        </p:nvSpPr>
        <p:spPr>
          <a:xfrm>
            <a:off x="7145514" y="1641244"/>
            <a:ext cx="4156490" cy="59670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40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分享到朋友圈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7713F65-A55C-4DA1-A928-381F4B8E9F70}"/>
              </a:ext>
            </a:extLst>
          </p:cNvPr>
          <p:cNvSpPr txBox="1"/>
          <p:nvPr/>
        </p:nvSpPr>
        <p:spPr>
          <a:xfrm>
            <a:off x="889999" y="2376535"/>
            <a:ext cx="4128940" cy="32950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①标题：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《2019</a:t>
            </a:r>
            <a:r>
              <a:rPr lang="zh-CN" altLang="en-US" sz="1400" dirty="0"/>
              <a:t>跑者打脸现场</a:t>
            </a:r>
            <a:r>
              <a:rPr lang="en-US" altLang="zh-CN" sz="1400" dirty="0"/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正文：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还能怎么办？</a:t>
            </a:r>
            <a:r>
              <a:rPr lang="en-US" altLang="zh-CN" sz="1400" dirty="0"/>
              <a:t>Flag</a:t>
            </a:r>
            <a:r>
              <a:rPr lang="zh-CN" altLang="en-US" sz="1400" dirty="0"/>
              <a:t>接着立呗！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②标题：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《</a:t>
            </a:r>
            <a:r>
              <a:rPr lang="zh-CN" altLang="en-US" sz="1400" dirty="0"/>
              <a:t>立下</a:t>
            </a:r>
            <a:r>
              <a:rPr lang="en-US" altLang="zh-CN" sz="1400" dirty="0"/>
              <a:t>2020</a:t>
            </a:r>
            <a:r>
              <a:rPr lang="zh-CN" altLang="en-US" sz="1400" dirty="0"/>
              <a:t>年</a:t>
            </a:r>
            <a:r>
              <a:rPr lang="en-US" altLang="zh-CN" sz="1400" dirty="0"/>
              <a:t>flag</a:t>
            </a:r>
            <a:r>
              <a:rPr lang="zh-CN" altLang="en-US" sz="1400" dirty="0"/>
              <a:t>，跑起来</a:t>
            </a:r>
            <a:r>
              <a:rPr lang="en-US" altLang="zh-CN" sz="1400" dirty="0"/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1400" dirty="0"/>
              <a:t>正文：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真爽！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A8EB93E-506A-4166-B902-1915D2C21992}"/>
              </a:ext>
            </a:extLst>
          </p:cNvPr>
          <p:cNvSpPr txBox="1"/>
          <p:nvPr/>
        </p:nvSpPr>
        <p:spPr>
          <a:xfrm>
            <a:off x="7145514" y="2376535"/>
            <a:ext cx="4128940" cy="32950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标题：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2019</a:t>
            </a:r>
            <a:r>
              <a:rPr lang="zh-CN" altLang="en-US" sz="1400" dirty="0"/>
              <a:t>年的</a:t>
            </a:r>
            <a:r>
              <a:rPr lang="en-US" altLang="zh-CN" sz="1400" dirty="0"/>
              <a:t>flag</a:t>
            </a:r>
            <a:r>
              <a:rPr lang="zh-CN" altLang="en-US" sz="1400" dirty="0"/>
              <a:t>向您发起打脸攻击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备选</a:t>
            </a:r>
            <a:r>
              <a:rPr lang="en-US" altLang="zh-CN" sz="1400" dirty="0"/>
              <a:t>1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跑者集合，立下新年</a:t>
            </a:r>
            <a:r>
              <a:rPr lang="en-US" altLang="zh-CN" sz="1400" dirty="0"/>
              <a:t>flag</a:t>
            </a:r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备选</a:t>
            </a:r>
            <a:r>
              <a:rPr lang="en-US" altLang="zh-CN" sz="1400" dirty="0"/>
              <a:t>2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不立个跑步</a:t>
            </a:r>
            <a:r>
              <a:rPr lang="en-US" altLang="zh-CN" sz="1400" dirty="0"/>
              <a:t>flag</a:t>
            </a:r>
            <a:r>
              <a:rPr lang="zh-CN" altLang="en-US" sz="1400" dirty="0"/>
              <a:t>，新年就没有仪式感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8122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F17EA64-A91D-43C4-A034-93070DC251BC}"/>
              </a:ext>
            </a:extLst>
          </p:cNvPr>
          <p:cNvSpPr txBox="1"/>
          <p:nvPr/>
        </p:nvSpPr>
        <p:spPr>
          <a:xfrm>
            <a:off x="2935087" y="2875002"/>
            <a:ext cx="63218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二次</a:t>
            </a:r>
            <a:r>
              <a:rPr lang="en-US" altLang="zh-CN" sz="6600" dirty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/</a:t>
            </a:r>
            <a:r>
              <a:rPr lang="zh-CN" altLang="en-US" sz="6600" dirty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朋友进入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C319632-10EB-4A63-AB26-491239C0F6E4}"/>
              </a:ext>
            </a:extLst>
          </p:cNvPr>
          <p:cNvSpPr/>
          <p:nvPr/>
        </p:nvSpPr>
        <p:spPr>
          <a:xfrm>
            <a:off x="1750662" y="1442301"/>
            <a:ext cx="8690676" cy="378957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07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A58E7D-44EF-4B35-8398-F25EA7B7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1" y="963220"/>
            <a:ext cx="2910474" cy="58209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BBAA28-89D4-40C1-8EF6-46901E321C64}"/>
              </a:ext>
            </a:extLst>
          </p:cNvPr>
          <p:cNvSpPr txBox="1"/>
          <p:nvPr/>
        </p:nvSpPr>
        <p:spPr>
          <a:xfrm>
            <a:off x="311082" y="523187"/>
            <a:ext cx="324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海报生成页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EFFC16B-6330-4042-B5B5-36178838A3E4}"/>
              </a:ext>
            </a:extLst>
          </p:cNvPr>
          <p:cNvCxnSpPr>
            <a:cxnSpLocks/>
          </p:cNvCxnSpPr>
          <p:nvPr/>
        </p:nvCxnSpPr>
        <p:spPr>
          <a:xfrm>
            <a:off x="2562910" y="5382110"/>
            <a:ext cx="145531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1DF8704-A30D-4A57-BE00-9E347D81EDCC}"/>
              </a:ext>
            </a:extLst>
          </p:cNvPr>
          <p:cNvSpPr txBox="1"/>
          <p:nvPr/>
        </p:nvSpPr>
        <p:spPr>
          <a:xfrm>
            <a:off x="4018226" y="5209851"/>
            <a:ext cx="2910474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点击</a:t>
            </a:r>
            <a:r>
              <a:rPr lang="en-US" altLang="zh-CN" dirty="0"/>
              <a:t>【</a:t>
            </a:r>
            <a:r>
              <a:rPr lang="zh-CN" altLang="en-US" dirty="0"/>
              <a:t>我也要立</a:t>
            </a:r>
            <a:r>
              <a:rPr lang="en-US" altLang="zh-CN" dirty="0"/>
              <a:t>】Button</a:t>
            </a:r>
            <a:r>
              <a:rPr lang="zh-CN" altLang="en-US" dirty="0"/>
              <a:t>，进入授权页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723CFDF-D889-4EF3-928D-4819195105E0}"/>
              </a:ext>
            </a:extLst>
          </p:cNvPr>
          <p:cNvSpPr txBox="1"/>
          <p:nvPr/>
        </p:nvSpPr>
        <p:spPr>
          <a:xfrm>
            <a:off x="6928700" y="2292359"/>
            <a:ext cx="4739275" cy="282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sz="2000" dirty="0"/>
              <a:t>备注：</a:t>
            </a:r>
            <a:endParaRPr lang="en-US" altLang="zh-CN" sz="2000" dirty="0"/>
          </a:p>
          <a:p>
            <a:r>
              <a:rPr lang="zh-CN" altLang="en-US" sz="2000" dirty="0"/>
              <a:t>如果通过二维码进入，则直接进入授权页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如果用户没有立完</a:t>
            </a:r>
            <a:r>
              <a:rPr lang="en-US" altLang="zh-CN" sz="2000" dirty="0"/>
              <a:t>flag</a:t>
            </a:r>
            <a:r>
              <a:rPr lang="zh-CN" altLang="en-US" sz="2000" dirty="0"/>
              <a:t>，则好友通过链接进入的是首页</a:t>
            </a:r>
          </a:p>
        </p:txBody>
      </p:sp>
    </p:spTree>
    <p:extLst>
      <p:ext uri="{BB962C8B-B14F-4D97-AF65-F5344CB8AC3E}">
        <p14:creationId xmlns:p14="http://schemas.microsoft.com/office/powerpoint/2010/main" val="800472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0BBAA28-89D4-40C1-8EF6-46901E321C64}"/>
              </a:ext>
            </a:extLst>
          </p:cNvPr>
          <p:cNvSpPr txBox="1"/>
          <p:nvPr/>
        </p:nvSpPr>
        <p:spPr>
          <a:xfrm>
            <a:off x="1913638" y="2531096"/>
            <a:ext cx="3242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sz="4000" dirty="0"/>
              <a:t>最终版海报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8F0853-D070-4B84-9F6F-D234D652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063" y="0"/>
            <a:ext cx="3825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3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F17EA64-A91D-43C4-A034-93070DC251BC}"/>
              </a:ext>
            </a:extLst>
          </p:cNvPr>
          <p:cNvSpPr txBox="1"/>
          <p:nvPr/>
        </p:nvSpPr>
        <p:spPr>
          <a:xfrm>
            <a:off x="4394631" y="508875"/>
            <a:ext cx="291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流程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A2EFAEA-C279-4F95-98C5-94A5AB781DCA}"/>
              </a:ext>
            </a:extLst>
          </p:cNvPr>
          <p:cNvSpPr/>
          <p:nvPr/>
        </p:nvSpPr>
        <p:spPr>
          <a:xfrm>
            <a:off x="461690" y="1895317"/>
            <a:ext cx="967117" cy="31509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授权页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145C87B-8783-487C-BF1F-453DF8F717CF}"/>
              </a:ext>
            </a:extLst>
          </p:cNvPr>
          <p:cNvCxnSpPr>
            <a:stCxn id="4" idx="3"/>
          </p:cNvCxnSpPr>
          <p:nvPr/>
        </p:nvCxnSpPr>
        <p:spPr>
          <a:xfrm>
            <a:off x="1428807" y="2052863"/>
            <a:ext cx="4565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0D6B54A-3254-4B3A-9E4D-FADAFAE8E77A}"/>
              </a:ext>
            </a:extLst>
          </p:cNvPr>
          <p:cNvSpPr/>
          <p:nvPr/>
        </p:nvSpPr>
        <p:spPr>
          <a:xfrm>
            <a:off x="1912365" y="1895317"/>
            <a:ext cx="1349307" cy="3150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Loading</a:t>
            </a:r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页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0F054EC-E3D0-4CE9-913A-005D746EDC22}"/>
              </a:ext>
            </a:extLst>
          </p:cNvPr>
          <p:cNvCxnSpPr/>
          <p:nvPr/>
        </p:nvCxnSpPr>
        <p:spPr>
          <a:xfrm>
            <a:off x="3261672" y="2052863"/>
            <a:ext cx="4565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52D2EE9-43B8-4783-9D55-DE0037E9FBEE}"/>
              </a:ext>
            </a:extLst>
          </p:cNvPr>
          <p:cNvSpPr/>
          <p:nvPr/>
        </p:nvSpPr>
        <p:spPr>
          <a:xfrm>
            <a:off x="3745231" y="1895318"/>
            <a:ext cx="967118" cy="3150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首页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0D94BED-2E7C-46D0-B4A8-3CA1D0F4D3DA}"/>
              </a:ext>
            </a:extLst>
          </p:cNvPr>
          <p:cNvCxnSpPr/>
          <p:nvPr/>
        </p:nvCxnSpPr>
        <p:spPr>
          <a:xfrm>
            <a:off x="4762755" y="2052863"/>
            <a:ext cx="4565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78FC5C3-C688-4A86-9344-D1E6B4BFEB0E}"/>
              </a:ext>
            </a:extLst>
          </p:cNvPr>
          <p:cNvSpPr/>
          <p:nvPr/>
        </p:nvSpPr>
        <p:spPr>
          <a:xfrm>
            <a:off x="5269713" y="1911990"/>
            <a:ext cx="1349306" cy="3150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打脸页（</a:t>
            </a:r>
            <a:r>
              <a:rPr lang="en-US" altLang="zh-CN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页）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D012C4A-33B5-49B6-896F-9B23C24F0765}"/>
              </a:ext>
            </a:extLst>
          </p:cNvPr>
          <p:cNvCxnSpPr/>
          <p:nvPr/>
        </p:nvCxnSpPr>
        <p:spPr>
          <a:xfrm>
            <a:off x="6619019" y="2052863"/>
            <a:ext cx="4565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6B0AE7F-4E83-417C-9E6D-8B763174E258}"/>
              </a:ext>
            </a:extLst>
          </p:cNvPr>
          <p:cNvSpPr/>
          <p:nvPr/>
        </p:nvSpPr>
        <p:spPr>
          <a:xfrm>
            <a:off x="7085282" y="1911990"/>
            <a:ext cx="1168794" cy="2984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过渡页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A2D5AF9-7C1D-4DD6-B0B0-ED68EAC21549}"/>
              </a:ext>
            </a:extLst>
          </p:cNvPr>
          <p:cNvCxnSpPr>
            <a:cxnSpLocks/>
          </p:cNvCxnSpPr>
          <p:nvPr/>
        </p:nvCxnSpPr>
        <p:spPr>
          <a:xfrm>
            <a:off x="7686975" y="2282729"/>
            <a:ext cx="0" cy="464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E4FDDB-3A14-424F-BEDA-88DACFA817C9}"/>
              </a:ext>
            </a:extLst>
          </p:cNvPr>
          <p:cNvSpPr/>
          <p:nvPr/>
        </p:nvSpPr>
        <p:spPr>
          <a:xfrm>
            <a:off x="7102578" y="2830395"/>
            <a:ext cx="1168794" cy="2984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立</a:t>
            </a:r>
            <a:r>
              <a:rPr lang="en-US" altLang="zh-CN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flag</a:t>
            </a:r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页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173AA86-550C-4A20-8498-D60777A9B7D1}"/>
              </a:ext>
            </a:extLst>
          </p:cNvPr>
          <p:cNvCxnSpPr>
            <a:cxnSpLocks/>
          </p:cNvCxnSpPr>
          <p:nvPr/>
        </p:nvCxnSpPr>
        <p:spPr>
          <a:xfrm>
            <a:off x="7686975" y="3196952"/>
            <a:ext cx="0" cy="464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A1200D2-48B1-493F-98A3-706FD9829169}"/>
              </a:ext>
            </a:extLst>
          </p:cNvPr>
          <p:cNvSpPr/>
          <p:nvPr/>
        </p:nvSpPr>
        <p:spPr>
          <a:xfrm>
            <a:off x="7102578" y="3748800"/>
            <a:ext cx="1168794" cy="2984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Flag</a:t>
            </a:r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展示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66619BC-D673-4D0E-90F1-730929DB83F0}"/>
              </a:ext>
            </a:extLst>
          </p:cNvPr>
          <p:cNvCxnSpPr>
            <a:cxnSpLocks/>
          </p:cNvCxnSpPr>
          <p:nvPr/>
        </p:nvCxnSpPr>
        <p:spPr>
          <a:xfrm>
            <a:off x="7686975" y="4149059"/>
            <a:ext cx="0" cy="4640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F9CD12A-F166-40C3-B8C8-DC0A325DCFE5}"/>
              </a:ext>
            </a:extLst>
          </p:cNvPr>
          <p:cNvSpPr/>
          <p:nvPr/>
        </p:nvSpPr>
        <p:spPr>
          <a:xfrm>
            <a:off x="7102578" y="4667205"/>
            <a:ext cx="1168794" cy="2984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Flag</a:t>
            </a:r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生成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FB2B0D4-45E8-41CC-8EF8-BCB01C309DA2}"/>
              </a:ext>
            </a:extLst>
          </p:cNvPr>
          <p:cNvCxnSpPr>
            <a:cxnSpLocks/>
          </p:cNvCxnSpPr>
          <p:nvPr/>
        </p:nvCxnSpPr>
        <p:spPr>
          <a:xfrm flipH="1">
            <a:off x="7228837" y="5019676"/>
            <a:ext cx="373297" cy="3888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40C062F-9FC2-43BB-A21B-070753FCCCC2}"/>
              </a:ext>
            </a:extLst>
          </p:cNvPr>
          <p:cNvCxnSpPr>
            <a:cxnSpLocks/>
          </p:cNvCxnSpPr>
          <p:nvPr/>
        </p:nvCxnSpPr>
        <p:spPr>
          <a:xfrm>
            <a:off x="7890520" y="5019676"/>
            <a:ext cx="354454" cy="4428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143FE8E-0395-4756-8E85-478C808A6F09}"/>
              </a:ext>
            </a:extLst>
          </p:cNvPr>
          <p:cNvSpPr/>
          <p:nvPr/>
        </p:nvSpPr>
        <p:spPr>
          <a:xfrm>
            <a:off x="6882903" y="5492514"/>
            <a:ext cx="691867" cy="2984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分享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58B6868-ACB9-474E-AB27-56A5CCDE6A35}"/>
              </a:ext>
            </a:extLst>
          </p:cNvPr>
          <p:cNvSpPr/>
          <p:nvPr/>
        </p:nvSpPr>
        <p:spPr>
          <a:xfrm>
            <a:off x="7935766" y="5492513"/>
            <a:ext cx="691867" cy="5123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李宁商城</a:t>
            </a:r>
          </a:p>
        </p:txBody>
      </p:sp>
    </p:spTree>
    <p:extLst>
      <p:ext uri="{BB962C8B-B14F-4D97-AF65-F5344CB8AC3E}">
        <p14:creationId xmlns:p14="http://schemas.microsoft.com/office/powerpoint/2010/main" val="1421797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F17EA64-A91D-43C4-A034-93070DC251BC}"/>
              </a:ext>
            </a:extLst>
          </p:cNvPr>
          <p:cNvSpPr txBox="1"/>
          <p:nvPr/>
        </p:nvSpPr>
        <p:spPr>
          <a:xfrm>
            <a:off x="2935087" y="2875002"/>
            <a:ext cx="63218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首次进入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C319632-10EB-4A63-AB26-491239C0F6E4}"/>
              </a:ext>
            </a:extLst>
          </p:cNvPr>
          <p:cNvSpPr/>
          <p:nvPr/>
        </p:nvSpPr>
        <p:spPr>
          <a:xfrm>
            <a:off x="1750662" y="1442301"/>
            <a:ext cx="8690676" cy="378957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3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0BBAA28-89D4-40C1-8EF6-46901E321C64}"/>
              </a:ext>
            </a:extLst>
          </p:cNvPr>
          <p:cNvSpPr txBox="1"/>
          <p:nvPr/>
        </p:nvSpPr>
        <p:spPr>
          <a:xfrm>
            <a:off x="1554790" y="776878"/>
            <a:ext cx="1923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授权页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95C178-C321-47FA-A053-503A67757A12}"/>
              </a:ext>
            </a:extLst>
          </p:cNvPr>
          <p:cNvSpPr txBox="1"/>
          <p:nvPr/>
        </p:nvSpPr>
        <p:spPr>
          <a:xfrm>
            <a:off x="6689676" y="776878"/>
            <a:ext cx="1923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loading</a:t>
            </a:r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353F67-2328-4F1A-8624-11ABA55485C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5" y="1410668"/>
            <a:ext cx="2813538" cy="50018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F73602-B4F8-436C-9E67-A150FB917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45" y="1410668"/>
            <a:ext cx="2500923" cy="500184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AA144E6-66FC-41DF-A7B0-B5332D2A7115}"/>
              </a:ext>
            </a:extLst>
          </p:cNvPr>
          <p:cNvSpPr txBox="1"/>
          <p:nvPr/>
        </p:nvSpPr>
        <p:spPr>
          <a:xfrm>
            <a:off x="8763571" y="2937285"/>
            <a:ext cx="3067068" cy="97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动效：</a:t>
            </a:r>
            <a:endParaRPr lang="en-US" altLang="zh-CN" sz="20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人物左右护脸</a:t>
            </a:r>
          </a:p>
        </p:txBody>
      </p:sp>
    </p:spTree>
    <p:extLst>
      <p:ext uri="{BB962C8B-B14F-4D97-AF65-F5344CB8AC3E}">
        <p14:creationId xmlns:p14="http://schemas.microsoft.com/office/powerpoint/2010/main" val="2976287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EF0B1B-8DF3-4ADD-B6E4-3BDE58F04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37" y="1046373"/>
            <a:ext cx="2820972" cy="56419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BBAA28-89D4-40C1-8EF6-46901E321C64}"/>
              </a:ext>
            </a:extLst>
          </p:cNvPr>
          <p:cNvSpPr txBox="1"/>
          <p:nvPr/>
        </p:nvSpPr>
        <p:spPr>
          <a:xfrm>
            <a:off x="1554789" y="471023"/>
            <a:ext cx="1923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首页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4E69661-BE41-436E-B4DB-C4DC66013C40}"/>
              </a:ext>
            </a:extLst>
          </p:cNvPr>
          <p:cNvCxnSpPr/>
          <p:nvPr/>
        </p:nvCxnSpPr>
        <p:spPr>
          <a:xfrm>
            <a:off x="3005912" y="4945542"/>
            <a:ext cx="26734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32DE70F-9B0C-4964-B994-0B1EAB96F8AB}"/>
              </a:ext>
            </a:extLst>
          </p:cNvPr>
          <p:cNvSpPr txBox="1"/>
          <p:nvPr/>
        </p:nvSpPr>
        <p:spPr>
          <a:xfrm>
            <a:off x="5826884" y="4374377"/>
            <a:ext cx="5008411" cy="1301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TTGB Medium" panose="020C06030202040F0204" pitchFamily="34" charset="-122"/>
                <a:ea typeface="TTTGB Medium" panose="020C06030202040F0204" pitchFamily="34" charset="-122"/>
              </a:rPr>
              <a:t>动效：</a:t>
            </a:r>
            <a:endParaRPr lang="en-US" altLang="zh-CN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TTGB Medium" panose="020C06030202040F0204" pitchFamily="34" charset="-122"/>
                <a:ea typeface="TTTGB Medium" panose="020C06030202040F0204" pitchFamily="34" charset="-122"/>
              </a:rPr>
              <a:t>电影板上下浮动，点击一下，板子落下，进入下一页</a:t>
            </a:r>
            <a:endParaRPr lang="en-US" altLang="zh-CN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26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2A65F0F-483F-4EDF-9832-CF3F28121F13}"/>
              </a:ext>
            </a:extLst>
          </p:cNvPr>
          <p:cNvSpPr txBox="1"/>
          <p:nvPr/>
        </p:nvSpPr>
        <p:spPr>
          <a:xfrm>
            <a:off x="7288021" y="641468"/>
            <a:ext cx="1923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打脸后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8D0F77-D490-426D-9E91-AA5824567BD2}"/>
              </a:ext>
            </a:extLst>
          </p:cNvPr>
          <p:cNvSpPr txBox="1"/>
          <p:nvPr/>
        </p:nvSpPr>
        <p:spPr>
          <a:xfrm>
            <a:off x="1596433" y="669090"/>
            <a:ext cx="1923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打脸前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698BB1-5262-4CE0-B3C4-8414F1502C2B}"/>
              </a:ext>
            </a:extLst>
          </p:cNvPr>
          <p:cNvSpPr txBox="1"/>
          <p:nvPr/>
        </p:nvSpPr>
        <p:spPr>
          <a:xfrm>
            <a:off x="598595" y="191875"/>
            <a:ext cx="1668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打脸页</a:t>
            </a:r>
            <a:r>
              <a:rPr lang="en-US" altLang="zh-CN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1</a:t>
            </a:r>
            <a:endParaRPr lang="zh-CN" altLang="en-US" sz="20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AA66220-59F7-4481-A285-57B004B95383}"/>
              </a:ext>
            </a:extLst>
          </p:cNvPr>
          <p:cNvSpPr txBox="1"/>
          <p:nvPr/>
        </p:nvSpPr>
        <p:spPr>
          <a:xfrm>
            <a:off x="4039973" y="5579487"/>
            <a:ext cx="1748084" cy="57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点击</a:t>
            </a:r>
            <a:r>
              <a:rPr lang="en-US" altLang="zh-CN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【</a:t>
            </a: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巴掌</a:t>
            </a:r>
            <a:r>
              <a:rPr lang="en-US" altLang="zh-CN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】</a:t>
            </a: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图标</a:t>
            </a:r>
            <a:endParaRPr lang="en-US" altLang="zh-CN" sz="11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切换到打脸后场景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19C9B6-0EB6-44E6-A53B-4C77723E5FBC}"/>
              </a:ext>
            </a:extLst>
          </p:cNvPr>
          <p:cNvSpPr txBox="1"/>
          <p:nvPr/>
        </p:nvSpPr>
        <p:spPr>
          <a:xfrm>
            <a:off x="9059369" y="5579487"/>
            <a:ext cx="3242820" cy="57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点击下面的按钮</a:t>
            </a:r>
            <a:endParaRPr lang="en-US" altLang="zh-CN" sz="11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进入下一个场景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4DA9B2-AF3E-4116-90C4-FF437697D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62" y="1041578"/>
            <a:ext cx="2725484" cy="54509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EA7240-0C7C-41AA-8CC3-34808D7D6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81" y="1069200"/>
            <a:ext cx="2711673" cy="5423345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20D03CD-8EA0-4BD5-8B1F-A23DF264E859}"/>
              </a:ext>
            </a:extLst>
          </p:cNvPr>
          <p:cNvCxnSpPr>
            <a:cxnSpLocks/>
          </p:cNvCxnSpPr>
          <p:nvPr/>
        </p:nvCxnSpPr>
        <p:spPr>
          <a:xfrm>
            <a:off x="2813250" y="5822235"/>
            <a:ext cx="14665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5E15F00-D527-45E8-8CE5-C4F86FA3A34F}"/>
              </a:ext>
            </a:extLst>
          </p:cNvPr>
          <p:cNvCxnSpPr>
            <a:cxnSpLocks/>
          </p:cNvCxnSpPr>
          <p:nvPr/>
        </p:nvCxnSpPr>
        <p:spPr>
          <a:xfrm>
            <a:off x="8667295" y="5822235"/>
            <a:ext cx="14665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2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2A65F0F-483F-4EDF-9832-CF3F28121F13}"/>
              </a:ext>
            </a:extLst>
          </p:cNvPr>
          <p:cNvSpPr txBox="1"/>
          <p:nvPr/>
        </p:nvSpPr>
        <p:spPr>
          <a:xfrm>
            <a:off x="7288021" y="641468"/>
            <a:ext cx="1923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打脸后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8D0F77-D490-426D-9E91-AA5824567BD2}"/>
              </a:ext>
            </a:extLst>
          </p:cNvPr>
          <p:cNvSpPr txBox="1"/>
          <p:nvPr/>
        </p:nvSpPr>
        <p:spPr>
          <a:xfrm>
            <a:off x="1596433" y="669090"/>
            <a:ext cx="1923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打脸前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698BB1-5262-4CE0-B3C4-8414F1502C2B}"/>
              </a:ext>
            </a:extLst>
          </p:cNvPr>
          <p:cNvSpPr txBox="1"/>
          <p:nvPr/>
        </p:nvSpPr>
        <p:spPr>
          <a:xfrm>
            <a:off x="598595" y="191875"/>
            <a:ext cx="1668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打脸页</a:t>
            </a:r>
            <a:r>
              <a:rPr lang="en-US" altLang="zh-CN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2</a:t>
            </a:r>
            <a:endParaRPr lang="zh-CN" altLang="en-US" sz="20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AA66220-59F7-4481-A285-57B004B95383}"/>
              </a:ext>
            </a:extLst>
          </p:cNvPr>
          <p:cNvSpPr txBox="1"/>
          <p:nvPr/>
        </p:nvSpPr>
        <p:spPr>
          <a:xfrm>
            <a:off x="3890703" y="5579487"/>
            <a:ext cx="1748084" cy="57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点击</a:t>
            </a:r>
            <a:r>
              <a:rPr lang="en-US" altLang="zh-CN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【</a:t>
            </a: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巴掌</a:t>
            </a:r>
            <a:r>
              <a:rPr lang="en-US" altLang="zh-CN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】</a:t>
            </a: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图标</a:t>
            </a:r>
            <a:endParaRPr lang="en-US" altLang="zh-CN" sz="11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切换到打脸后场景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19C9B6-0EB6-44E6-A53B-4C77723E5FBC}"/>
              </a:ext>
            </a:extLst>
          </p:cNvPr>
          <p:cNvSpPr txBox="1"/>
          <p:nvPr/>
        </p:nvSpPr>
        <p:spPr>
          <a:xfrm>
            <a:off x="9059369" y="5579487"/>
            <a:ext cx="3242820" cy="57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点击下面的按钮</a:t>
            </a:r>
            <a:endParaRPr lang="en-US" altLang="zh-CN" sz="11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进入下一个场景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5DCD46-1691-4ED3-89CD-53261C572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19" y="1041578"/>
            <a:ext cx="2725484" cy="54509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38D107-ACF1-4C4C-BBC0-8A4F16B30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616" y="1055388"/>
            <a:ext cx="2711673" cy="5423345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EF03634-772C-428B-8FA6-C65C1ACCA942}"/>
              </a:ext>
            </a:extLst>
          </p:cNvPr>
          <p:cNvCxnSpPr>
            <a:cxnSpLocks/>
          </p:cNvCxnSpPr>
          <p:nvPr/>
        </p:nvCxnSpPr>
        <p:spPr>
          <a:xfrm>
            <a:off x="2813250" y="5822235"/>
            <a:ext cx="14665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F7DECE4-183D-49AE-A8D5-9A0F420D7281}"/>
              </a:ext>
            </a:extLst>
          </p:cNvPr>
          <p:cNvCxnSpPr>
            <a:cxnSpLocks/>
          </p:cNvCxnSpPr>
          <p:nvPr/>
        </p:nvCxnSpPr>
        <p:spPr>
          <a:xfrm>
            <a:off x="8667295" y="5822235"/>
            <a:ext cx="14665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40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2A65F0F-483F-4EDF-9832-CF3F28121F13}"/>
              </a:ext>
            </a:extLst>
          </p:cNvPr>
          <p:cNvSpPr txBox="1"/>
          <p:nvPr/>
        </p:nvSpPr>
        <p:spPr>
          <a:xfrm>
            <a:off x="7288021" y="641468"/>
            <a:ext cx="1923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打脸后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E8D0F77-D490-426D-9E91-AA5824567BD2}"/>
              </a:ext>
            </a:extLst>
          </p:cNvPr>
          <p:cNvSpPr txBox="1"/>
          <p:nvPr/>
        </p:nvSpPr>
        <p:spPr>
          <a:xfrm>
            <a:off x="1596433" y="669090"/>
            <a:ext cx="1923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打脸前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698BB1-5262-4CE0-B3C4-8414F1502C2B}"/>
              </a:ext>
            </a:extLst>
          </p:cNvPr>
          <p:cNvSpPr txBox="1"/>
          <p:nvPr/>
        </p:nvSpPr>
        <p:spPr>
          <a:xfrm>
            <a:off x="598595" y="191875"/>
            <a:ext cx="1668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打脸页</a:t>
            </a:r>
            <a:r>
              <a:rPr lang="en-US" altLang="zh-CN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3</a:t>
            </a:r>
            <a:endParaRPr lang="zh-CN" altLang="en-US" sz="20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AA66220-59F7-4481-A285-57B004B95383}"/>
              </a:ext>
            </a:extLst>
          </p:cNvPr>
          <p:cNvSpPr txBox="1"/>
          <p:nvPr/>
        </p:nvSpPr>
        <p:spPr>
          <a:xfrm>
            <a:off x="3890703" y="5579487"/>
            <a:ext cx="1748084" cy="57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点击</a:t>
            </a:r>
            <a:r>
              <a:rPr lang="en-US" altLang="zh-CN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【</a:t>
            </a: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巴掌</a:t>
            </a:r>
            <a:r>
              <a:rPr lang="en-US" altLang="zh-CN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】</a:t>
            </a: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图标</a:t>
            </a:r>
            <a:endParaRPr lang="en-US" altLang="zh-CN" sz="11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切换到打脸后场景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19C9B6-0EB6-44E6-A53B-4C77723E5FBC}"/>
              </a:ext>
            </a:extLst>
          </p:cNvPr>
          <p:cNvSpPr txBox="1"/>
          <p:nvPr/>
        </p:nvSpPr>
        <p:spPr>
          <a:xfrm>
            <a:off x="9790486" y="5533534"/>
            <a:ext cx="2139674" cy="577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药丸发光效果</a:t>
            </a:r>
            <a:endParaRPr lang="en-US" altLang="zh-CN" sz="1100" b="1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点击进入下一个场景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453143-D1B4-4A3B-9901-55B7F6016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25" y="1069200"/>
            <a:ext cx="2725484" cy="54509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C22355-8078-4772-B2FA-32CA6B28B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13" y="1041578"/>
            <a:ext cx="2725484" cy="5450968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60457EE-A2BC-4D3C-8A03-7D3064FF0C96}"/>
              </a:ext>
            </a:extLst>
          </p:cNvPr>
          <p:cNvCxnSpPr>
            <a:cxnSpLocks/>
          </p:cNvCxnSpPr>
          <p:nvPr/>
        </p:nvCxnSpPr>
        <p:spPr>
          <a:xfrm>
            <a:off x="2813250" y="5822235"/>
            <a:ext cx="14665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26EC0D7-F98E-4C20-9B9A-B93D1CB9342B}"/>
              </a:ext>
            </a:extLst>
          </p:cNvPr>
          <p:cNvCxnSpPr>
            <a:cxnSpLocks/>
          </p:cNvCxnSpPr>
          <p:nvPr/>
        </p:nvCxnSpPr>
        <p:spPr>
          <a:xfrm>
            <a:off x="8667295" y="5822235"/>
            <a:ext cx="14665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94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12DCE8-B46B-48D0-9380-E54E3B50FBE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6" y="897109"/>
            <a:ext cx="3011001" cy="57022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BBAA28-89D4-40C1-8EF6-46901E321C64}"/>
              </a:ext>
            </a:extLst>
          </p:cNvPr>
          <p:cNvSpPr txBox="1"/>
          <p:nvPr/>
        </p:nvSpPr>
        <p:spPr>
          <a:xfrm>
            <a:off x="1451723" y="496999"/>
            <a:ext cx="1923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TTGB Medium" panose="020C06030202040F0204" pitchFamily="34" charset="-122"/>
                <a:ea typeface="TTTGB Medium" panose="020C06030202040F0204" pitchFamily="34" charset="-122"/>
              </a:rPr>
              <a:t>过渡页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3F7220A-05F9-4C31-A3AE-E2BB1CCCD974}"/>
              </a:ext>
            </a:extLst>
          </p:cNvPr>
          <p:cNvCxnSpPr>
            <a:cxnSpLocks/>
          </p:cNvCxnSpPr>
          <p:nvPr/>
        </p:nvCxnSpPr>
        <p:spPr>
          <a:xfrm>
            <a:off x="3492104" y="4964589"/>
            <a:ext cx="10893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2991AF5-9524-491C-A30B-7AC4E4C496EE}"/>
              </a:ext>
            </a:extLst>
          </p:cNvPr>
          <p:cNvSpPr txBox="1"/>
          <p:nvPr/>
        </p:nvSpPr>
        <p:spPr>
          <a:xfrm>
            <a:off x="4589464" y="4794446"/>
            <a:ext cx="250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将旗帜扶正</a:t>
            </a:r>
            <a:endParaRPr lang="en-US" altLang="zh-CN" sz="1400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自动进入</a:t>
            </a:r>
            <a:r>
              <a:rPr lang="en-US" altLang="zh-CN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flag</a:t>
            </a:r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填写页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64786F1-9DFF-41D7-A408-B2B009A22C9E}"/>
              </a:ext>
            </a:extLst>
          </p:cNvPr>
          <p:cNvCxnSpPr/>
          <p:nvPr/>
        </p:nvCxnSpPr>
        <p:spPr>
          <a:xfrm>
            <a:off x="2518350" y="4568663"/>
            <a:ext cx="2235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ABBB962-966E-48A4-93B5-B8CD6D3C42CD}"/>
              </a:ext>
            </a:extLst>
          </p:cNvPr>
          <p:cNvSpPr txBox="1"/>
          <p:nvPr/>
        </p:nvSpPr>
        <p:spPr>
          <a:xfrm>
            <a:off x="4788576" y="4373778"/>
            <a:ext cx="2508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小手有闪动效果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88D5ED2-AD45-4D9D-9060-E028A1E5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91" y="0"/>
            <a:ext cx="3429000" cy="6858000"/>
          </a:xfrm>
          <a:prstGeom prst="rect">
            <a:avLst/>
          </a:prstGeom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389FE1F0-C393-46BA-ACEB-6505D88E9768}"/>
              </a:ext>
            </a:extLst>
          </p:cNvPr>
          <p:cNvSpPr/>
          <p:nvPr/>
        </p:nvSpPr>
        <p:spPr>
          <a:xfrm>
            <a:off x="6523123" y="3198096"/>
            <a:ext cx="1106078" cy="73529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3304413-F218-470C-9505-EB4319EC213B}"/>
              </a:ext>
            </a:extLst>
          </p:cNvPr>
          <p:cNvCxnSpPr>
            <a:cxnSpLocks/>
          </p:cNvCxnSpPr>
          <p:nvPr/>
        </p:nvCxnSpPr>
        <p:spPr>
          <a:xfrm>
            <a:off x="3790969" y="2894028"/>
            <a:ext cx="6396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FB7135F-245D-46CC-A64C-99D177A66C62}"/>
              </a:ext>
            </a:extLst>
          </p:cNvPr>
          <p:cNvSpPr txBox="1"/>
          <p:nvPr/>
        </p:nvSpPr>
        <p:spPr>
          <a:xfrm>
            <a:off x="4487860" y="2549180"/>
            <a:ext cx="250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整篇文字，一行行依次出现</a:t>
            </a:r>
            <a:endParaRPr lang="en-US" altLang="zh-CN" sz="1400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r>
              <a:rPr lang="zh-CN" altLang="en-US" sz="1400" dirty="0">
                <a:latin typeface="TTTGB Medium" panose="020C06030202040F0204" pitchFamily="34" charset="-122"/>
                <a:ea typeface="TTTGB Medium" panose="020C06030202040F0204" pitchFamily="34" charset="-122"/>
              </a:rPr>
              <a:t>喇叭增加放大缩小效果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D78E732-94CF-4FB2-9EEF-407A448D9F02}"/>
              </a:ext>
            </a:extLst>
          </p:cNvPr>
          <p:cNvCxnSpPr>
            <a:cxnSpLocks/>
          </p:cNvCxnSpPr>
          <p:nvPr/>
        </p:nvCxnSpPr>
        <p:spPr>
          <a:xfrm>
            <a:off x="3790969" y="3391292"/>
            <a:ext cx="63962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50B0180-68AD-42ED-B756-1390D66CF782}"/>
              </a:ext>
            </a:extLst>
          </p:cNvPr>
          <p:cNvSpPr txBox="1"/>
          <p:nvPr/>
        </p:nvSpPr>
        <p:spPr>
          <a:xfrm>
            <a:off x="4414411" y="3223714"/>
            <a:ext cx="250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TTTGB Medium" panose="020C06030202040F0204" pitchFamily="34" charset="-122"/>
                <a:ea typeface="TTTGB Medium" panose="020C06030202040F0204" pitchFamily="34" charset="-122"/>
              </a:rPr>
              <a:t>“再打我一次</a:t>
            </a:r>
            <a:r>
              <a:rPr lang="en-US" altLang="zh-CN" sz="1400" dirty="0" smtClean="0">
                <a:latin typeface="TTTGB Medium" panose="020C06030202040F0204" pitchFamily="34" charset="-122"/>
                <a:ea typeface="TTTGB Medium" panose="020C06030202040F0204" pitchFamily="34" charset="-122"/>
              </a:rPr>
              <a:t>……</a:t>
            </a:r>
            <a:r>
              <a:rPr lang="zh-CN" altLang="en-US" sz="1400" dirty="0" smtClean="0">
                <a:latin typeface="TTTGB Medium" panose="020C06030202040F0204" pitchFamily="34" charset="-122"/>
                <a:ea typeface="TTTGB Medium" panose="020C06030202040F0204" pitchFamily="34" charset="-122"/>
              </a:rPr>
              <a:t>”出现后屏幕出现碎裂效果</a:t>
            </a:r>
            <a:endParaRPr lang="zh-CN" altLang="en-US" sz="1400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319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4410</TotalTime>
  <Words>712</Words>
  <Application>Microsoft Office PowerPoint</Application>
  <PresentationFormat>宽屏</PresentationFormat>
  <Paragraphs>139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TTTGB Medium</vt:lpstr>
      <vt:lpstr>等线</vt:lpstr>
      <vt:lpstr>等线 Light</vt:lpstr>
      <vt:lpstr>方正尚酷简体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我 可能是五娃</dc:creator>
  <cp:lastModifiedBy>user</cp:lastModifiedBy>
  <cp:revision>103</cp:revision>
  <dcterms:created xsi:type="dcterms:W3CDTF">2019-11-28T06:36:58Z</dcterms:created>
  <dcterms:modified xsi:type="dcterms:W3CDTF">2019-12-24T11:24:14Z</dcterms:modified>
</cp:coreProperties>
</file>